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image" Target="../media/image27.png"></Relationship><Relationship Id="rId4" Type="http://schemas.openxmlformats.org/officeDocument/2006/relationships/image" Target="../media/image28.png"></Relationship><Relationship Id="rId5" Type="http://schemas.openxmlformats.org/officeDocument/2006/relationships/image" Target="../media/image29.png"></Relationship><Relationship Id="rId6" Type="http://schemas.openxmlformats.org/officeDocument/2006/relationships/image" Target="../media/image30.png"></Relationship><Relationship Id="rId7" Type="http://schemas.openxmlformats.org/officeDocument/2006/relationships/image" Target="../media/image31.png"></Relationship><Relationship Id="rId8" Type="http://schemas.openxmlformats.org/officeDocument/2006/relationships/image" Target="../media/image32.png"></Relationship><Relationship Id="rId9" Type="http://schemas.openxmlformats.org/officeDocument/2006/relationships/image" Target="../media/image33.png"></Relationship><Relationship Id="rId10" Type="http://schemas.openxmlformats.org/officeDocument/2006/relationships/image" Target="../media/image34.png"></Relationship><Relationship Id="rId11" Type="http://schemas.openxmlformats.org/officeDocument/2006/relationships/image" Target="../media/image35.png"></Relationship><Relationship Id="rId12" Type="http://schemas.openxmlformats.org/officeDocument/2006/relationships/image" Target="../media/image36.png"></Relationship><Relationship Id="rId13" Type="http://schemas.openxmlformats.org/officeDocument/2006/relationships/image" Target="../media/image37.png"></Relationship><Relationship Id="rId14" Type="http://schemas.openxmlformats.org/officeDocument/2006/relationships/image" Target="../media/image38.png"></Relationship><Relationship Id="rId15" Type="http://schemas.openxmlformats.org/officeDocument/2006/relationships/image" Target="../media/image39.png"></Relationship><Relationship Id="rId16" Type="http://schemas.openxmlformats.org/officeDocument/2006/relationships/image" Target="../media/image40.png"></Relationship><Relationship Id="rId17" Type="http://schemas.openxmlformats.org/officeDocument/2006/relationships/image" Target="../media/image41.png"></Relationship><Relationship Id="rId18" Type="http://schemas.openxmlformats.org/officeDocument/2006/relationships/slideLayout" Target="../slideLayouts/slideLayout1.xml"></Relationship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9041" y="6726883"/>
            <a:ext cx="2953454" cy="3117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9044" y="6997091"/>
            <a:ext cx="2925016" cy="3075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9044" y="7228425"/>
            <a:ext cx="2953416" cy="3117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84618" y="3382551"/>
            <a:ext cx="4268081" cy="1140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618" y="3382551"/>
            <a:ext cx="4695395" cy="11877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4203879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6362" y="2583758"/>
            <a:ext cx="5792038" cy="2603913"/>
            <a:chOff x="2556362" y="2583758"/>
            <a:chExt cx="5792038" cy="2603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6362" y="2583758"/>
              <a:ext cx="5792038" cy="2603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3891041" cy="721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894" y="1539182"/>
            <a:ext cx="3529947" cy="585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0303" y="2211546"/>
            <a:ext cx="6143043" cy="501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2246" y="2820864"/>
            <a:ext cx="5380270" cy="4950564"/>
            <a:chOff x="2762246" y="2820864"/>
            <a:chExt cx="5380270" cy="49505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2246" y="2820864"/>
              <a:ext cx="5380270" cy="495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5178651" cy="721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894" y="1539182"/>
            <a:ext cx="3529947" cy="585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04" y="4143163"/>
            <a:ext cx="4079758" cy="5827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195" y="5404339"/>
            <a:ext cx="1900739" cy="5827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056" y="2953230"/>
            <a:ext cx="3828986" cy="518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4203879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750" y="1590038"/>
            <a:ext cx="9495569" cy="5497435"/>
            <a:chOff x="639750" y="1590038"/>
            <a:chExt cx="9495569" cy="5497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750" y="1590038"/>
              <a:ext cx="9495569" cy="5497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3578070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7131" y="1522431"/>
            <a:ext cx="672973" cy="7138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370" y="1539182"/>
            <a:ext cx="3398824" cy="5760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0306" y="2211544"/>
            <a:ext cx="5093929" cy="511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47906" y="2812087"/>
            <a:ext cx="2808950" cy="4662857"/>
            <a:chOff x="4047906" y="2812087"/>
            <a:chExt cx="2808950" cy="466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7906" y="2812087"/>
              <a:ext cx="2808950" cy="466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9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90" y="109014"/>
            <a:ext cx="1410041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4865689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370" y="1539186"/>
            <a:ext cx="3398824" cy="5760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04" y="4143163"/>
            <a:ext cx="3307348" cy="5827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56" y="2953230"/>
            <a:ext cx="2432234" cy="5187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618" y="3382551"/>
            <a:ext cx="3980014" cy="11877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6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932" y="109014"/>
            <a:ext cx="947480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3291717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370" y="1539182"/>
            <a:ext cx="1415119" cy="566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750" y="2214692"/>
            <a:ext cx="3521875" cy="4662857"/>
            <a:chOff x="639750" y="2214692"/>
            <a:chExt cx="3521875" cy="466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750" y="2214692"/>
              <a:ext cx="3521875" cy="466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2381" y="3180163"/>
            <a:ext cx="4662857" cy="2170640"/>
            <a:chOff x="5452381" y="3180163"/>
            <a:chExt cx="4662857" cy="21706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2381" y="3180163"/>
              <a:ext cx="4662857" cy="2170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6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932" y="109014"/>
            <a:ext cx="947480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3291717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370" y="1539182"/>
            <a:ext cx="3153376" cy="566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72277" y="2214692"/>
            <a:ext cx="3160209" cy="4662857"/>
            <a:chOff x="3872277" y="2214692"/>
            <a:chExt cx="3160209" cy="466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2277" y="2214692"/>
              <a:ext cx="3160209" cy="466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9113" y="2808339"/>
            <a:ext cx="366536" cy="37633"/>
            <a:chOff x="5269113" y="2808339"/>
            <a:chExt cx="366536" cy="37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500000">
              <a:off x="5269113" y="2808339"/>
              <a:ext cx="366536" cy="376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573" y="2132160"/>
            <a:ext cx="1730993" cy="271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4910" y="3580596"/>
            <a:ext cx="3046836" cy="19925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2349" y="6071022"/>
            <a:ext cx="240064" cy="37633"/>
            <a:chOff x="5332349" y="6071022"/>
            <a:chExt cx="240064" cy="376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332349" y="6071022"/>
              <a:ext cx="240064" cy="376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1640" y="1412612"/>
            <a:ext cx="4080305" cy="7833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6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932" y="109014"/>
            <a:ext cx="947480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3685394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7131" y="1522431"/>
            <a:ext cx="672973" cy="7138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370" y="1539182"/>
            <a:ext cx="1415119" cy="566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104" y="3000573"/>
            <a:ext cx="5405586" cy="5827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104" y="2171458"/>
            <a:ext cx="5079662" cy="518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7058" y="3842481"/>
            <a:ext cx="6997139" cy="5827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058" y="4661877"/>
            <a:ext cx="7159558" cy="5187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7104" y="5512725"/>
            <a:ext cx="6371939" cy="5827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580" y="6399205"/>
            <a:ext cx="7481691" cy="5377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16" y="-54626"/>
            <a:ext cx="701545" cy="716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932" y="109014"/>
            <a:ext cx="947480" cy="447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3685394" cy="702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7131" y="1522431"/>
            <a:ext cx="672973" cy="7138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370" y="1539182"/>
            <a:ext cx="2896557" cy="5760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76601" y="2630559"/>
            <a:ext cx="20615364" cy="38980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618" y="3382551"/>
            <a:ext cx="3237443" cy="11877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618" y="3382551"/>
            <a:ext cx="3523014" cy="11877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32490" y="2408431"/>
            <a:ext cx="2839782" cy="2954567"/>
            <a:chOff x="4032490" y="2408431"/>
            <a:chExt cx="2839782" cy="2954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490" y="2408431"/>
              <a:ext cx="2839782" cy="29545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585" y="3378189"/>
            <a:ext cx="4819147" cy="908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3421" y="2989729"/>
            <a:ext cx="297921" cy="327193"/>
            <a:chOff x="5303421" y="2989729"/>
            <a:chExt cx="297921" cy="3271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3421" y="2989729"/>
              <a:ext cx="297921" cy="3271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7233" y="4210158"/>
            <a:ext cx="2247253" cy="263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1155" y="1970065"/>
            <a:ext cx="3682453" cy="3831299"/>
            <a:chOff x="3611155" y="1970065"/>
            <a:chExt cx="3682453" cy="383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155" y="1970065"/>
              <a:ext cx="3682453" cy="383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877" y="2890224"/>
            <a:ext cx="331007" cy="363530"/>
            <a:chOff x="5286877" y="2890224"/>
            <a:chExt cx="331007" cy="363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77" y="2890224"/>
              <a:ext cx="331007" cy="363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286" y="4498603"/>
            <a:ext cx="2496264" cy="292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17775" y="143407"/>
            <a:ext cx="3309244" cy="3549129"/>
            <a:chOff x="-917775" y="143407"/>
            <a:chExt cx="3309244" cy="3549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7775" y="143407"/>
              <a:ext cx="3309244" cy="3549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911" y="297152"/>
            <a:ext cx="5851530" cy="5913204"/>
            <a:chOff x="8460911" y="297152"/>
            <a:chExt cx="5851530" cy="5913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911" y="297152"/>
              <a:ext cx="5851530" cy="591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5180" y="4942764"/>
            <a:ext cx="2419246" cy="2378905"/>
            <a:chOff x="-325180" y="4942764"/>
            <a:chExt cx="2419246" cy="237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5180" y="4942764"/>
              <a:ext cx="2419246" cy="2378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618" y="3382551"/>
            <a:ext cx="4714710" cy="11884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895" y="9525"/>
            <a:ext cx="10904855" cy="7771130"/>
            <a:chOff x="-48895" y="9525"/>
            <a:chExt cx="10904855" cy="7771130"/>
          </a:xfrm>
        </p:grpSpPr>
        <p:pic>
          <p:nvPicPr>
            <p:cNvPr id="3" name="Object 2" descr="C:/Users/KDH/AppData/Roaming/PolarisOffice/ETemp/3492_13493424/image26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48895" y="9525"/>
              <a:ext cx="10905490" cy="7771765"/>
            </a:xfrm>
            <a:prstGeom prst="rect"/>
            <a:noFill/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940" y="-54610"/>
            <a:ext cx="673100" cy="713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840" y="109220"/>
            <a:ext cx="1409065" cy="4394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" y="573405"/>
            <a:ext cx="3328670" cy="720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260" y="1525905"/>
            <a:ext cx="2158365" cy="729615"/>
          </a:xfrm>
          <a:prstGeom prst="rect">
            <a:avLst/>
          </a:prstGeom>
        </p:spPr>
      </p:pic>
      <p:pic>
        <p:nvPicPr>
          <p:cNvPr id="9" name="Object 8" descr="C:/Users/KDH/AppData/Roaming/PolarisOffice/ETemp/3492_13493424/image3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51475" y="6325870"/>
            <a:ext cx="2540000" cy="504825"/>
          </a:xfrm>
          <a:prstGeom prst="rect"/>
          <a:noFill/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08315" y="2411730"/>
            <a:ext cx="2212975" cy="7296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735" y="3388995"/>
            <a:ext cx="2212975" cy="7296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7840" y="4268470"/>
            <a:ext cx="2158365" cy="729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260" y="5239385"/>
            <a:ext cx="2212975" cy="7296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08315" y="6221730"/>
            <a:ext cx="2158365" cy="7296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7785" y="2438400"/>
            <a:ext cx="5365115" cy="429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04490" y="3415030"/>
            <a:ext cx="4587875" cy="8153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7785" y="4295140"/>
            <a:ext cx="5369560" cy="4394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4490" y="5266055"/>
            <a:ext cx="4366260" cy="815340"/>
          </a:xfrm>
          <a:prstGeom prst="rect">
            <a:avLst/>
          </a:prstGeom>
        </p:spPr>
      </p:pic>
      <p:pic>
        <p:nvPicPr>
          <p:cNvPr id="19" name="Object 18" descr="C:/Users/KDH/AppData/Roaming/PolarisOffice/ETemp/3492_13493424/image41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75435" y="1669415"/>
            <a:ext cx="4988560" cy="4305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881" y="-54626"/>
            <a:ext cx="672973" cy="71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88" y="109015"/>
            <a:ext cx="1409289" cy="439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513" y="573447"/>
            <a:ext cx="4116194" cy="7198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37" y="1552515"/>
            <a:ext cx="4019444" cy="5001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6542" y="4374199"/>
            <a:ext cx="9036485" cy="494191"/>
            <a:chOff x="1696542" y="4374199"/>
            <a:chExt cx="9036485" cy="494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060000">
              <a:off x="1696542" y="4374199"/>
              <a:ext cx="9036485" cy="494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058" y="4201760"/>
            <a:ext cx="2146225" cy="2198994"/>
            <a:chOff x="305058" y="4201760"/>
            <a:chExt cx="2146225" cy="21989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058" y="4201760"/>
              <a:ext cx="2146225" cy="21989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4696" y="7153439"/>
            <a:ext cx="1498987" cy="4355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33623" y="6544796"/>
            <a:ext cx="1406987" cy="435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4804" y="5073591"/>
            <a:ext cx="9036485" cy="494191"/>
            <a:chOff x="434804" y="5073591"/>
            <a:chExt cx="9036485" cy="4941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060000">
              <a:off x="434804" y="5073591"/>
              <a:ext cx="9036485" cy="4941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0312" y="5734820"/>
            <a:ext cx="2836427" cy="2036608"/>
            <a:chOff x="8010312" y="5734820"/>
            <a:chExt cx="2836427" cy="20366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0312" y="5734820"/>
              <a:ext cx="2836427" cy="2036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5158" y="142215"/>
            <a:ext cx="1260403" cy="2459240"/>
            <a:chOff x="7445158" y="142215"/>
            <a:chExt cx="1260403" cy="24592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5158" y="142215"/>
              <a:ext cx="1260403" cy="24592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13761" y="4913691"/>
            <a:ext cx="1729330" cy="4164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33077" y="5841572"/>
            <a:ext cx="1824873" cy="4450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79496" y="3246271"/>
            <a:ext cx="1566854" cy="4450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77258" y="5088715"/>
            <a:ext cx="1872606" cy="4259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25410" y="4583772"/>
            <a:ext cx="1487197" cy="416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9534" y="3989220"/>
            <a:ext cx="1842406" cy="4164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57277" y="2526515"/>
            <a:ext cx="1236159" cy="3974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53268" y="3596315"/>
            <a:ext cx="1371663" cy="4259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53268" y="1864839"/>
            <a:ext cx="1224149" cy="4259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881" y="-54626"/>
            <a:ext cx="672973" cy="71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88" y="109015"/>
            <a:ext cx="1409289" cy="439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2916108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750" y="1315343"/>
            <a:ext cx="7499140" cy="2646755"/>
            <a:chOff x="639750" y="1315343"/>
            <a:chExt cx="7499140" cy="2646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750" y="1315343"/>
              <a:ext cx="7499140" cy="2646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207" y="4751978"/>
            <a:ext cx="5652644" cy="947167"/>
            <a:chOff x="664207" y="4751978"/>
            <a:chExt cx="5652644" cy="9471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207" y="4751978"/>
              <a:ext cx="5652644" cy="94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6083" y="5532914"/>
            <a:ext cx="6868930" cy="1037972"/>
            <a:chOff x="3396083" y="5532914"/>
            <a:chExt cx="6868930" cy="1037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6083" y="5532914"/>
              <a:ext cx="6868930" cy="1037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0860" y="4333178"/>
            <a:ext cx="4662857" cy="837600"/>
            <a:chOff x="4770860" y="4333178"/>
            <a:chExt cx="4662857" cy="8376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0860" y="4333178"/>
              <a:ext cx="4662857" cy="837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404" y="6392797"/>
            <a:ext cx="5502250" cy="983888"/>
            <a:chOff x="739404" y="6392797"/>
            <a:chExt cx="5502250" cy="9838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404" y="6392797"/>
              <a:ext cx="5502250" cy="98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02139" y="2290463"/>
            <a:ext cx="5013080" cy="1595251"/>
            <a:chOff x="5002139" y="2290463"/>
            <a:chExt cx="5013080" cy="1595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2139" y="2290463"/>
              <a:ext cx="5013080" cy="1595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7378" y="3530222"/>
            <a:ext cx="4662857" cy="863752"/>
            <a:chOff x="1297378" y="3530222"/>
            <a:chExt cx="4662857" cy="8637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7378" y="3530222"/>
              <a:ext cx="4662857" cy="863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881" y="-54626"/>
            <a:ext cx="672973" cy="71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88" y="109015"/>
            <a:ext cx="1409289" cy="439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2916108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750" y="1573415"/>
            <a:ext cx="4662857" cy="2613100"/>
            <a:chOff x="639750" y="1573415"/>
            <a:chExt cx="4662857" cy="26131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750" y="1573415"/>
              <a:ext cx="4662857" cy="2613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206" y="4385993"/>
            <a:ext cx="2666057" cy="4662857"/>
            <a:chOff x="890206" y="4385993"/>
            <a:chExt cx="2666057" cy="466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206" y="4385993"/>
              <a:ext cx="2666057" cy="466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50132" y="4385993"/>
            <a:ext cx="5585721" cy="3127300"/>
            <a:chOff x="4250132" y="4385993"/>
            <a:chExt cx="5585721" cy="3127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0132" y="4385993"/>
              <a:ext cx="5585721" cy="3127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5558" y="1573415"/>
            <a:ext cx="4662857" cy="2286485"/>
            <a:chOff x="5675558" y="1573415"/>
            <a:chExt cx="4662857" cy="2286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5558" y="1573415"/>
              <a:ext cx="4662857" cy="2286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881" y="-54626"/>
            <a:ext cx="672973" cy="71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88" y="109015"/>
            <a:ext cx="1409289" cy="439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2916108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5546" y="1556792"/>
            <a:ext cx="7573669" cy="5530636"/>
            <a:chOff x="1665546" y="1556792"/>
            <a:chExt cx="7573669" cy="55306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546" y="1556792"/>
              <a:ext cx="7573669" cy="5530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881" y="-54626"/>
            <a:ext cx="672973" cy="71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788" y="109015"/>
            <a:ext cx="1409289" cy="439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37" y="573447"/>
            <a:ext cx="2916108" cy="708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996" y="2664477"/>
            <a:ext cx="4662857" cy="2841429"/>
            <a:chOff x="672996" y="2664477"/>
            <a:chExt cx="4662857" cy="284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996" y="2664477"/>
              <a:ext cx="4662857" cy="284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2156" y="2575729"/>
            <a:ext cx="4662857" cy="2952433"/>
            <a:chOff x="5602156" y="2575729"/>
            <a:chExt cx="4662857" cy="2952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156" y="2575729"/>
              <a:ext cx="4662857" cy="2952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24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hihi da</cp:lastModifiedBy>
  <cp:version>9.104.195.51339</cp:version>
  <dcterms:modified xsi:type="dcterms:W3CDTF">2023-02-17T05:48:17Z</dcterms:modified>
</cp:coreProperties>
</file>